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15544800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Heavy" panose="020B0604020202020204" charset="0"/>
      <p:regular r:id="rId8"/>
    </p:embeddedFont>
    <p:embeddedFont>
      <p:font typeface="Montserrat Semi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20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4F0-789E-4051-B945-007DB4DE9DC4}" type="datetimeFigureOut">
              <a:rPr lang="es-MX" smtClean="0"/>
              <a:t>22/06/2026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6163" y="1241425"/>
            <a:ext cx="21653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069E-B202-4488-AAF0-0D8133AFFD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94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9069E-B202-4488-AAF0-0D8133AFFD4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69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6814493" y="5874439"/>
            <a:ext cx="2449371" cy="5797455"/>
            <a:chOff x="0" y="0"/>
            <a:chExt cx="828503" cy="148439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15">
            <a:extLst>
              <a:ext uri="{FF2B5EF4-FFF2-40B4-BE49-F238E27FC236}">
                <a16:creationId xmlns:a16="http://schemas.microsoft.com/office/drawing/2014/main" id="{AB38D8DD-0FC4-4CA6-8346-48A147A2A0DE}"/>
              </a:ext>
            </a:extLst>
          </p:cNvPr>
          <p:cNvGrpSpPr/>
          <p:nvPr/>
        </p:nvGrpSpPr>
        <p:grpSpPr>
          <a:xfrm>
            <a:off x="3987673" y="5867399"/>
            <a:ext cx="2613586" cy="5821663"/>
            <a:chOff x="0" y="0"/>
            <a:chExt cx="2065633" cy="1484391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06BEB13-D776-4025-A846-39BA784D8EAE}"/>
                </a:ext>
              </a:extLst>
            </p:cNvPr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92525C35-C3C1-4006-8C2F-1F61E7BAEF47}"/>
                </a:ext>
              </a:extLst>
            </p:cNvPr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7489" y="5943600"/>
            <a:ext cx="2958074" cy="5787215"/>
            <a:chOff x="0" y="0"/>
            <a:chExt cx="2065633" cy="14843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4" name="Group 3">
            <a:extLst>
              <a:ext uri="{FF2B5EF4-FFF2-40B4-BE49-F238E27FC236}">
                <a16:creationId xmlns:a16="http://schemas.microsoft.com/office/drawing/2014/main" id="{0826ED92-E758-49F7-9463-EE1FBC645CF0}"/>
              </a:ext>
            </a:extLst>
          </p:cNvPr>
          <p:cNvGrpSpPr/>
          <p:nvPr/>
        </p:nvGrpSpPr>
        <p:grpSpPr>
          <a:xfrm>
            <a:off x="674716" y="12558348"/>
            <a:ext cx="6107084" cy="1083502"/>
            <a:chOff x="0" y="0"/>
            <a:chExt cx="2065633" cy="1484391"/>
          </a:xfrm>
        </p:grpSpPr>
        <p:sp>
          <p:nvSpPr>
            <p:cNvPr id="105" name="Freeform 4">
              <a:extLst>
                <a:ext uri="{FF2B5EF4-FFF2-40B4-BE49-F238E27FC236}">
                  <a16:creationId xmlns:a16="http://schemas.microsoft.com/office/drawing/2014/main" id="{B0562336-566E-47A5-9179-87153CAE8D09}"/>
                </a:ext>
              </a:extLst>
            </p:cNvPr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" name="TextBox 5">
              <a:extLst>
                <a:ext uri="{FF2B5EF4-FFF2-40B4-BE49-F238E27FC236}">
                  <a16:creationId xmlns:a16="http://schemas.microsoft.com/office/drawing/2014/main" id="{92CA7FBD-046A-4BB0-9D13-AADAE7DF05F5}"/>
                </a:ext>
              </a:extLst>
            </p:cNvPr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7" name="Group 9">
            <a:extLst>
              <a:ext uri="{FF2B5EF4-FFF2-40B4-BE49-F238E27FC236}">
                <a16:creationId xmlns:a16="http://schemas.microsoft.com/office/drawing/2014/main" id="{96D61641-63A2-4B83-BA48-A523AD4B78EB}"/>
              </a:ext>
            </a:extLst>
          </p:cNvPr>
          <p:cNvGrpSpPr/>
          <p:nvPr/>
        </p:nvGrpSpPr>
        <p:grpSpPr>
          <a:xfrm>
            <a:off x="6858000" y="12512832"/>
            <a:ext cx="2449371" cy="1111312"/>
            <a:chOff x="0" y="0"/>
            <a:chExt cx="828503" cy="1484391"/>
          </a:xfrm>
        </p:grpSpPr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EE7C296E-D467-42A9-BB28-4005C7A57A24}"/>
                </a:ext>
              </a:extLst>
            </p:cNvPr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9" name="TextBox 11">
              <a:extLst>
                <a:ext uri="{FF2B5EF4-FFF2-40B4-BE49-F238E27FC236}">
                  <a16:creationId xmlns:a16="http://schemas.microsoft.com/office/drawing/2014/main" id="{1D92C9F4-A7A0-4AF8-9C7C-AE9CEEAF9CE2}"/>
                </a:ext>
              </a:extLst>
            </p:cNvPr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674998" y="2858473"/>
            <a:ext cx="6106802" cy="2287294"/>
            <a:chOff x="0" y="0"/>
            <a:chExt cx="2065633" cy="14843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5633" cy="1484391"/>
            </a:xfrm>
            <a:custGeom>
              <a:avLst/>
              <a:gdLst/>
              <a:ahLst/>
              <a:cxnLst/>
              <a:rect l="l" t="t" r="r" b="b"/>
              <a:pathLst>
                <a:path w="2065633" h="1484391">
                  <a:moveTo>
                    <a:pt x="16481" y="0"/>
                  </a:moveTo>
                  <a:lnTo>
                    <a:pt x="2049152" y="0"/>
                  </a:lnTo>
                  <a:cubicBezTo>
                    <a:pt x="2058254" y="0"/>
                    <a:pt x="2065633" y="7379"/>
                    <a:pt x="2065633" y="16481"/>
                  </a:cubicBezTo>
                  <a:lnTo>
                    <a:pt x="2065633" y="1467910"/>
                  </a:lnTo>
                  <a:cubicBezTo>
                    <a:pt x="2065633" y="1477012"/>
                    <a:pt x="2058254" y="1484391"/>
                    <a:pt x="2049152" y="1484391"/>
                  </a:cubicBezTo>
                  <a:lnTo>
                    <a:pt x="16481" y="1484391"/>
                  </a:lnTo>
                  <a:cubicBezTo>
                    <a:pt x="7379" y="1484391"/>
                    <a:pt x="0" y="1477012"/>
                    <a:pt x="0" y="1467910"/>
                  </a:cubicBezTo>
                  <a:lnTo>
                    <a:pt x="0" y="16481"/>
                  </a:lnTo>
                  <a:cubicBezTo>
                    <a:pt x="0" y="7379"/>
                    <a:pt x="7379" y="0"/>
                    <a:pt x="16481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6563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8775" y="2532509"/>
            <a:ext cx="6107084" cy="717665"/>
            <a:chOff x="0" y="0"/>
            <a:chExt cx="1645006" cy="1933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29997" y="3066747"/>
            <a:ext cx="2449371" cy="2090028"/>
            <a:chOff x="0" y="0"/>
            <a:chExt cx="828503" cy="14843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8503" cy="1484391"/>
            </a:xfrm>
            <a:custGeom>
              <a:avLst/>
              <a:gdLst/>
              <a:ahLst/>
              <a:cxnLst/>
              <a:rect l="l" t="t" r="r" b="b"/>
              <a:pathLst>
                <a:path w="828503" h="1484391">
                  <a:moveTo>
                    <a:pt x="41090" y="0"/>
                  </a:moveTo>
                  <a:lnTo>
                    <a:pt x="787412" y="0"/>
                  </a:lnTo>
                  <a:cubicBezTo>
                    <a:pt x="810106" y="0"/>
                    <a:pt x="828503" y="18397"/>
                    <a:pt x="828503" y="41090"/>
                  </a:cubicBezTo>
                  <a:lnTo>
                    <a:pt x="828503" y="1443301"/>
                  </a:lnTo>
                  <a:cubicBezTo>
                    <a:pt x="828503" y="1465994"/>
                    <a:pt x="810106" y="1484391"/>
                    <a:pt x="787412" y="1484391"/>
                  </a:cubicBezTo>
                  <a:lnTo>
                    <a:pt x="41090" y="1484391"/>
                  </a:lnTo>
                  <a:cubicBezTo>
                    <a:pt x="18397" y="1484391"/>
                    <a:pt x="0" y="1465994"/>
                    <a:pt x="0" y="1443301"/>
                  </a:cubicBezTo>
                  <a:lnTo>
                    <a:pt x="0" y="41090"/>
                  </a:lnTo>
                  <a:cubicBezTo>
                    <a:pt x="0" y="18397"/>
                    <a:pt x="18397" y="0"/>
                    <a:pt x="41090" y="0"/>
                  </a:cubicBezTo>
                  <a:close/>
                </a:path>
              </a:pathLst>
            </a:custGeom>
            <a:solidFill>
              <a:srgbClr val="E0E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28503" cy="1522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29998" y="2558935"/>
            <a:ext cx="2449484" cy="717665"/>
            <a:chOff x="0" y="0"/>
            <a:chExt cx="659794" cy="1933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09600" y="5257800"/>
            <a:ext cx="8846084" cy="717665"/>
            <a:chOff x="0" y="0"/>
            <a:chExt cx="1645006" cy="1933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66800" y="1371600"/>
            <a:ext cx="7459761" cy="720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Otros</a:t>
            </a:r>
            <a:r>
              <a:rPr lang="en-US" sz="3600" b="1" dirty="0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Materiales </a:t>
            </a:r>
            <a:r>
              <a:rPr lang="en-US" sz="3600" b="1" dirty="0" err="1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Académicos</a:t>
            </a:r>
            <a:r>
              <a:rPr lang="en-US" sz="3600" b="1" dirty="0">
                <a:solidFill>
                  <a:srgbClr val="BD0D1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6794" y="2437852"/>
            <a:ext cx="5331045" cy="73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Licencias</a:t>
            </a:r>
            <a:endParaRPr lang="en-US" sz="40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6794" y="3598803"/>
            <a:ext cx="55016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Plataforma ACHIVE 3000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360953" y="2462969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36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331665" y="3630861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$690.00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5976" y="5167129"/>
            <a:ext cx="8095925" cy="73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Libros</a:t>
            </a:r>
            <a:endParaRPr lang="en-US" sz="32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27865" y="6883209"/>
            <a:ext cx="290857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Gestión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del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Pensamiento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16961" y="705872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F52DD467-96D7-4083-A158-A05FE1C514DD}"/>
              </a:ext>
            </a:extLst>
          </p:cNvPr>
          <p:cNvSpPr txBox="1"/>
          <p:nvPr/>
        </p:nvSpPr>
        <p:spPr>
          <a:xfrm>
            <a:off x="947059" y="4114800"/>
            <a:ext cx="574110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2.- Plataforma de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Lectura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MY ON </a:t>
            </a:r>
          </a:p>
        </p:txBody>
      </p:sp>
      <p:sp>
        <p:nvSpPr>
          <p:cNvPr id="46" name="TextBox 33">
            <a:extLst>
              <a:ext uri="{FF2B5EF4-FFF2-40B4-BE49-F238E27FC236}">
                <a16:creationId xmlns:a16="http://schemas.microsoft.com/office/drawing/2014/main" id="{6AB7307A-D54A-473E-A685-72E0FCEA7A90}"/>
              </a:ext>
            </a:extLst>
          </p:cNvPr>
          <p:cNvSpPr txBox="1"/>
          <p:nvPr/>
        </p:nvSpPr>
        <p:spPr>
          <a:xfrm>
            <a:off x="766410" y="4647412"/>
            <a:ext cx="594005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   3.- Plataforma NETICA</a:t>
            </a:r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001D08C4-C873-43E6-9965-DE2FCEB91496}"/>
              </a:ext>
            </a:extLst>
          </p:cNvPr>
          <p:cNvSpPr txBox="1"/>
          <p:nvPr/>
        </p:nvSpPr>
        <p:spPr>
          <a:xfrm>
            <a:off x="7360953" y="41148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$500.00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879D4CFA-6801-40F6-B54A-87735884C179}"/>
              </a:ext>
            </a:extLst>
          </p:cNvPr>
          <p:cNvSpPr txBox="1"/>
          <p:nvPr/>
        </p:nvSpPr>
        <p:spPr>
          <a:xfrm>
            <a:off x="7360953" y="46482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$790.00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3CFAB462-5D53-46DA-88BC-C64064303D7A}"/>
              </a:ext>
            </a:extLst>
          </p:cNvPr>
          <p:cNvSpPr txBox="1"/>
          <p:nvPr/>
        </p:nvSpPr>
        <p:spPr>
          <a:xfrm>
            <a:off x="7193161" y="1124972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$370.00</a:t>
            </a:r>
          </a:p>
        </p:txBody>
      </p:sp>
      <p:grpSp>
        <p:nvGrpSpPr>
          <p:cNvPr id="69" name="Group 27">
            <a:extLst>
              <a:ext uri="{FF2B5EF4-FFF2-40B4-BE49-F238E27FC236}">
                <a16:creationId xmlns:a16="http://schemas.microsoft.com/office/drawing/2014/main" id="{7D01FAE1-0425-45DE-BD7E-264A64BF2E64}"/>
              </a:ext>
            </a:extLst>
          </p:cNvPr>
          <p:cNvGrpSpPr/>
          <p:nvPr/>
        </p:nvGrpSpPr>
        <p:grpSpPr>
          <a:xfrm>
            <a:off x="5334000" y="483418"/>
            <a:ext cx="4114800" cy="717665"/>
            <a:chOff x="0" y="0"/>
            <a:chExt cx="2167467" cy="193311"/>
          </a:xfrm>
        </p:grpSpPr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F396133F-F0A9-4527-BA38-9CAF5503BBA4}"/>
                </a:ext>
              </a:extLst>
            </p:cNvPr>
            <p:cNvSpPr/>
            <p:nvPr/>
          </p:nvSpPr>
          <p:spPr>
            <a:xfrm>
              <a:off x="0" y="0"/>
              <a:ext cx="2167467" cy="193311"/>
            </a:xfrm>
            <a:custGeom>
              <a:avLst/>
              <a:gdLst/>
              <a:ahLst/>
              <a:cxnLst/>
              <a:rect l="l" t="t" r="r" b="b"/>
              <a:pathLst>
                <a:path w="2167467" h="193311">
                  <a:moveTo>
                    <a:pt x="96212" y="0"/>
                  </a:moveTo>
                  <a:lnTo>
                    <a:pt x="2071255" y="0"/>
                  </a:lnTo>
                  <a:cubicBezTo>
                    <a:pt x="2124391" y="0"/>
                    <a:pt x="2167467" y="43076"/>
                    <a:pt x="2167467" y="96212"/>
                  </a:cubicBezTo>
                  <a:lnTo>
                    <a:pt x="2167467" y="97098"/>
                  </a:lnTo>
                  <a:cubicBezTo>
                    <a:pt x="2167467" y="150235"/>
                    <a:pt x="2124391" y="193311"/>
                    <a:pt x="2071255" y="193311"/>
                  </a:cubicBezTo>
                  <a:lnTo>
                    <a:pt x="96212" y="193311"/>
                  </a:lnTo>
                  <a:cubicBezTo>
                    <a:pt x="43076" y="193311"/>
                    <a:pt x="0" y="150235"/>
                    <a:pt x="0" y="97098"/>
                  </a:cubicBezTo>
                  <a:lnTo>
                    <a:pt x="0" y="96212"/>
                  </a:lnTo>
                  <a:cubicBezTo>
                    <a:pt x="0" y="43076"/>
                    <a:pt x="43076" y="0"/>
                    <a:pt x="96212" y="0"/>
                  </a:cubicBezTo>
                  <a:close/>
                </a:path>
              </a:pathLst>
            </a:custGeom>
            <a:solidFill>
              <a:srgbClr val="BD0D1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71" name="TextBox 29">
              <a:extLst>
                <a:ext uri="{FF2B5EF4-FFF2-40B4-BE49-F238E27FC236}">
                  <a16:creationId xmlns:a16="http://schemas.microsoft.com/office/drawing/2014/main" id="{3CEB1F3A-3818-40EB-BE65-FC7FA885E267}"/>
                </a:ext>
              </a:extLst>
            </p:cNvPr>
            <p:cNvSpPr txBox="1"/>
            <p:nvPr/>
          </p:nvSpPr>
          <p:spPr>
            <a:xfrm>
              <a:off x="0" y="-38100"/>
              <a:ext cx="2167467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TextBox 40">
            <a:extLst>
              <a:ext uri="{FF2B5EF4-FFF2-40B4-BE49-F238E27FC236}">
                <a16:creationId xmlns:a16="http://schemas.microsoft.com/office/drawing/2014/main" id="{E215BDF9-6D64-4E77-8563-BF3F80101A04}"/>
              </a:ext>
            </a:extLst>
          </p:cNvPr>
          <p:cNvSpPr txBox="1"/>
          <p:nvPr/>
        </p:nvSpPr>
        <p:spPr>
          <a:xfrm>
            <a:off x="5152572" y="450661"/>
            <a:ext cx="4601028" cy="585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Ciclo</a:t>
            </a:r>
            <a:r>
              <a:rPr lang="en-US" sz="24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escolar 2026- 2027</a:t>
            </a:r>
          </a:p>
        </p:txBody>
      </p:sp>
      <p:sp>
        <p:nvSpPr>
          <p:cNvPr id="73" name="TextBox 37">
            <a:extLst>
              <a:ext uri="{FF2B5EF4-FFF2-40B4-BE49-F238E27FC236}">
                <a16:creationId xmlns:a16="http://schemas.microsoft.com/office/drawing/2014/main" id="{384005C1-1671-4720-B67B-FEE309D3CDF3}"/>
              </a:ext>
            </a:extLst>
          </p:cNvPr>
          <p:cNvSpPr txBox="1"/>
          <p:nvPr/>
        </p:nvSpPr>
        <p:spPr>
          <a:xfrm>
            <a:off x="794536" y="7678432"/>
            <a:ext cx="269198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2.- La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Habilidad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Argumentar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DFEC1219-E931-4C73-B7C0-ABDF154B7249}"/>
              </a:ext>
            </a:extLst>
          </p:cNvPr>
          <p:cNvSpPr txBox="1"/>
          <p:nvPr/>
        </p:nvSpPr>
        <p:spPr>
          <a:xfrm>
            <a:off x="755517" y="8418907"/>
            <a:ext cx="286074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Razonar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Resolver</a:t>
            </a:r>
          </a:p>
        </p:txBody>
      </p:sp>
      <p:sp>
        <p:nvSpPr>
          <p:cNvPr id="75" name="TextBox 37">
            <a:extLst>
              <a:ext uri="{FF2B5EF4-FFF2-40B4-BE49-F238E27FC236}">
                <a16:creationId xmlns:a16="http://schemas.microsoft.com/office/drawing/2014/main" id="{E75E884B-CF49-4629-8DAA-5449C1EC7510}"/>
              </a:ext>
            </a:extLst>
          </p:cNvPr>
          <p:cNvSpPr txBox="1"/>
          <p:nvPr/>
        </p:nvSpPr>
        <p:spPr>
          <a:xfrm>
            <a:off x="751841" y="9296400"/>
            <a:ext cx="303815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Inonovar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76" name="TextBox 37">
            <a:extLst>
              <a:ext uri="{FF2B5EF4-FFF2-40B4-BE49-F238E27FC236}">
                <a16:creationId xmlns:a16="http://schemas.microsoft.com/office/drawing/2014/main" id="{9FB3CEE1-6D78-4F43-B875-459097FB77F6}"/>
              </a:ext>
            </a:extLst>
          </p:cNvPr>
          <p:cNvSpPr txBox="1"/>
          <p:nvPr/>
        </p:nvSpPr>
        <p:spPr>
          <a:xfrm>
            <a:off x="742092" y="10058400"/>
            <a:ext cx="288759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5.-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Proceso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para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Organizar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el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Pensamiento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77" name="TextBox 37">
            <a:extLst>
              <a:ext uri="{FF2B5EF4-FFF2-40B4-BE49-F238E27FC236}">
                <a16:creationId xmlns:a16="http://schemas.microsoft.com/office/drawing/2014/main" id="{24F0CA7C-4D18-441F-9798-82777F3650D3}"/>
              </a:ext>
            </a:extLst>
          </p:cNvPr>
          <p:cNvSpPr txBox="1"/>
          <p:nvPr/>
        </p:nvSpPr>
        <p:spPr>
          <a:xfrm>
            <a:off x="4069724" y="7099705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1er. Sem</a:t>
            </a:r>
          </a:p>
        </p:txBody>
      </p:sp>
      <p:sp>
        <p:nvSpPr>
          <p:cNvPr id="79" name="TextBox 37">
            <a:extLst>
              <a:ext uri="{FF2B5EF4-FFF2-40B4-BE49-F238E27FC236}">
                <a16:creationId xmlns:a16="http://schemas.microsoft.com/office/drawing/2014/main" id="{19860222-9B44-4781-93EF-612A722A5605}"/>
              </a:ext>
            </a:extLst>
          </p:cNvPr>
          <p:cNvSpPr txBox="1"/>
          <p:nvPr/>
        </p:nvSpPr>
        <p:spPr>
          <a:xfrm>
            <a:off x="4027516" y="7820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2°  Sem</a:t>
            </a:r>
          </a:p>
        </p:txBody>
      </p:sp>
      <p:sp>
        <p:nvSpPr>
          <p:cNvPr id="80" name="TextBox 37">
            <a:extLst>
              <a:ext uri="{FF2B5EF4-FFF2-40B4-BE49-F238E27FC236}">
                <a16:creationId xmlns:a16="http://schemas.microsoft.com/office/drawing/2014/main" id="{75DB6DC0-219B-4281-AF8E-CE7692DD8275}"/>
              </a:ext>
            </a:extLst>
          </p:cNvPr>
          <p:cNvSpPr txBox="1"/>
          <p:nvPr/>
        </p:nvSpPr>
        <p:spPr>
          <a:xfrm>
            <a:off x="4038600" y="8582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3er. Sem</a:t>
            </a:r>
          </a:p>
        </p:txBody>
      </p:sp>
      <p:sp>
        <p:nvSpPr>
          <p:cNvPr id="81" name="TextBox 37">
            <a:extLst>
              <a:ext uri="{FF2B5EF4-FFF2-40B4-BE49-F238E27FC236}">
                <a16:creationId xmlns:a16="http://schemas.microsoft.com/office/drawing/2014/main" id="{0BE42A3A-FAB1-4D6B-B05A-247FD2A4A505}"/>
              </a:ext>
            </a:extLst>
          </p:cNvPr>
          <p:cNvSpPr txBox="1"/>
          <p:nvPr/>
        </p:nvSpPr>
        <p:spPr>
          <a:xfrm>
            <a:off x="4027516" y="937260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4°   Sem</a:t>
            </a:r>
          </a:p>
        </p:txBody>
      </p:sp>
      <p:sp>
        <p:nvSpPr>
          <p:cNvPr id="82" name="TextBox 37">
            <a:extLst>
              <a:ext uri="{FF2B5EF4-FFF2-40B4-BE49-F238E27FC236}">
                <a16:creationId xmlns:a16="http://schemas.microsoft.com/office/drawing/2014/main" id="{354D1EEC-901E-46DA-8A10-D0C5DB842448}"/>
              </a:ext>
            </a:extLst>
          </p:cNvPr>
          <p:cNvSpPr txBox="1"/>
          <p:nvPr/>
        </p:nvSpPr>
        <p:spPr>
          <a:xfrm>
            <a:off x="4027516" y="1036320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1°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Secundaria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6A3AD3F1-62FC-40AB-B412-EDCB67B9DB61}"/>
              </a:ext>
            </a:extLst>
          </p:cNvPr>
          <p:cNvSpPr txBox="1"/>
          <p:nvPr/>
        </p:nvSpPr>
        <p:spPr>
          <a:xfrm>
            <a:off x="7116961" y="78486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sp>
        <p:nvSpPr>
          <p:cNvPr id="84" name="TextBox 39">
            <a:extLst>
              <a:ext uri="{FF2B5EF4-FFF2-40B4-BE49-F238E27FC236}">
                <a16:creationId xmlns:a16="http://schemas.microsoft.com/office/drawing/2014/main" id="{8C9F9930-F8C9-46CC-BA3B-C594264ADAD4}"/>
              </a:ext>
            </a:extLst>
          </p:cNvPr>
          <p:cNvSpPr txBox="1"/>
          <p:nvPr/>
        </p:nvSpPr>
        <p:spPr>
          <a:xfrm>
            <a:off x="7116961" y="861060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$380.00</a:t>
            </a:r>
          </a:p>
        </p:txBody>
      </p:sp>
      <p:sp>
        <p:nvSpPr>
          <p:cNvPr id="85" name="TextBox 39">
            <a:extLst>
              <a:ext uri="{FF2B5EF4-FFF2-40B4-BE49-F238E27FC236}">
                <a16:creationId xmlns:a16="http://schemas.microsoft.com/office/drawing/2014/main" id="{0313EC57-962B-44E8-B320-011EF476EA2B}"/>
              </a:ext>
            </a:extLst>
          </p:cNvPr>
          <p:cNvSpPr txBox="1"/>
          <p:nvPr/>
        </p:nvSpPr>
        <p:spPr>
          <a:xfrm>
            <a:off x="7193161" y="942092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$320.00</a:t>
            </a:r>
          </a:p>
        </p:txBody>
      </p:sp>
      <p:sp>
        <p:nvSpPr>
          <p:cNvPr id="86" name="TextBox 39">
            <a:extLst>
              <a:ext uri="{FF2B5EF4-FFF2-40B4-BE49-F238E27FC236}">
                <a16:creationId xmlns:a16="http://schemas.microsoft.com/office/drawing/2014/main" id="{74F1C342-F611-4030-AE80-999C7A2EE38C}"/>
              </a:ext>
            </a:extLst>
          </p:cNvPr>
          <p:cNvSpPr txBox="1"/>
          <p:nvPr/>
        </p:nvSpPr>
        <p:spPr>
          <a:xfrm>
            <a:off x="7193161" y="10363200"/>
            <a:ext cx="164603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$260.00</a:t>
            </a:r>
          </a:p>
        </p:txBody>
      </p:sp>
      <p:grpSp>
        <p:nvGrpSpPr>
          <p:cNvPr id="107" name="Group 6">
            <a:extLst>
              <a:ext uri="{FF2B5EF4-FFF2-40B4-BE49-F238E27FC236}">
                <a16:creationId xmlns:a16="http://schemas.microsoft.com/office/drawing/2014/main" id="{205A809C-2414-4CEC-B283-B2A2CBA09B78}"/>
              </a:ext>
            </a:extLst>
          </p:cNvPr>
          <p:cNvGrpSpPr/>
          <p:nvPr/>
        </p:nvGrpSpPr>
        <p:grpSpPr>
          <a:xfrm>
            <a:off x="674716" y="11855335"/>
            <a:ext cx="6107084" cy="717665"/>
            <a:chOff x="0" y="0"/>
            <a:chExt cx="1645006" cy="193311"/>
          </a:xfrm>
        </p:grpSpPr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031155D9-8CC8-4D8B-A621-38BADA4BE12F}"/>
                </a:ext>
              </a:extLst>
            </p:cNvPr>
            <p:cNvSpPr/>
            <p:nvPr/>
          </p:nvSpPr>
          <p:spPr>
            <a:xfrm>
              <a:off x="0" y="0"/>
              <a:ext cx="1645006" cy="193311"/>
            </a:xfrm>
            <a:custGeom>
              <a:avLst/>
              <a:gdLst/>
              <a:ahLst/>
              <a:cxnLst/>
              <a:rect l="l" t="t" r="r" b="b"/>
              <a:pathLst>
                <a:path w="1645006" h="193311">
                  <a:moveTo>
                    <a:pt x="96655" y="0"/>
                  </a:moveTo>
                  <a:lnTo>
                    <a:pt x="1548351" y="0"/>
                  </a:lnTo>
                  <a:cubicBezTo>
                    <a:pt x="1573985" y="0"/>
                    <a:pt x="1598570" y="10183"/>
                    <a:pt x="1616696" y="28310"/>
                  </a:cubicBezTo>
                  <a:cubicBezTo>
                    <a:pt x="1634822" y="46436"/>
                    <a:pt x="1645006" y="71021"/>
                    <a:pt x="1645006" y="96655"/>
                  </a:cubicBezTo>
                  <a:lnTo>
                    <a:pt x="1645006" y="96655"/>
                  </a:lnTo>
                  <a:cubicBezTo>
                    <a:pt x="1645006" y="150037"/>
                    <a:pt x="1601732" y="193311"/>
                    <a:pt x="1548351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9" name="TextBox 8">
              <a:extLst>
                <a:ext uri="{FF2B5EF4-FFF2-40B4-BE49-F238E27FC236}">
                  <a16:creationId xmlns:a16="http://schemas.microsoft.com/office/drawing/2014/main" id="{009DC094-52E3-43A3-99E6-28554A99E234}"/>
                </a:ext>
              </a:extLst>
            </p:cNvPr>
            <p:cNvSpPr txBox="1"/>
            <p:nvPr/>
          </p:nvSpPr>
          <p:spPr>
            <a:xfrm>
              <a:off x="0" y="-38100"/>
              <a:ext cx="1645006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0" name="Group 12">
            <a:extLst>
              <a:ext uri="{FF2B5EF4-FFF2-40B4-BE49-F238E27FC236}">
                <a16:creationId xmlns:a16="http://schemas.microsoft.com/office/drawing/2014/main" id="{1340D812-8B32-4F5F-9D0E-075E2DC58ABB}"/>
              </a:ext>
            </a:extLst>
          </p:cNvPr>
          <p:cNvGrpSpPr/>
          <p:nvPr/>
        </p:nvGrpSpPr>
        <p:grpSpPr>
          <a:xfrm>
            <a:off x="6846916" y="11855335"/>
            <a:ext cx="2449484" cy="717665"/>
            <a:chOff x="0" y="0"/>
            <a:chExt cx="659794" cy="193311"/>
          </a:xfrm>
        </p:grpSpPr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8FEFB063-A58D-4F37-8785-95FC4D2F8F60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12" name="TextBox 14">
              <a:extLst>
                <a:ext uri="{FF2B5EF4-FFF2-40B4-BE49-F238E27FC236}">
                  <a16:creationId xmlns:a16="http://schemas.microsoft.com/office/drawing/2014/main" id="{0202E71B-C22F-40AE-B58A-3376A9B2BE49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3" name="TextBox 32">
            <a:extLst>
              <a:ext uri="{FF2B5EF4-FFF2-40B4-BE49-F238E27FC236}">
                <a16:creationId xmlns:a16="http://schemas.microsoft.com/office/drawing/2014/main" id="{73A59375-43F0-4D8F-BBD6-2455F6AFA4EC}"/>
              </a:ext>
            </a:extLst>
          </p:cNvPr>
          <p:cNvSpPr txBox="1"/>
          <p:nvPr/>
        </p:nvSpPr>
        <p:spPr>
          <a:xfrm>
            <a:off x="1143000" y="11734800"/>
            <a:ext cx="5331045" cy="73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Seguro Escolar</a:t>
            </a:r>
          </a:p>
        </p:txBody>
      </p:sp>
      <p:sp>
        <p:nvSpPr>
          <p:cNvPr id="115" name="TextBox 34">
            <a:extLst>
              <a:ext uri="{FF2B5EF4-FFF2-40B4-BE49-F238E27FC236}">
                <a16:creationId xmlns:a16="http://schemas.microsoft.com/office/drawing/2014/main" id="{23757A1C-2910-4E4F-882F-E83605470E6D}"/>
              </a:ext>
            </a:extLst>
          </p:cNvPr>
          <p:cNvSpPr txBox="1"/>
          <p:nvPr/>
        </p:nvSpPr>
        <p:spPr>
          <a:xfrm>
            <a:off x="7239000" y="11734800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36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16" name="TextBox 33">
            <a:extLst>
              <a:ext uri="{FF2B5EF4-FFF2-40B4-BE49-F238E27FC236}">
                <a16:creationId xmlns:a16="http://schemas.microsoft.com/office/drawing/2014/main" id="{30BA6F2F-A79F-4A1B-A67E-BAA7CF441324}"/>
              </a:ext>
            </a:extLst>
          </p:cNvPr>
          <p:cNvSpPr txBox="1"/>
          <p:nvPr/>
        </p:nvSpPr>
        <p:spPr>
          <a:xfrm>
            <a:off x="1066794" y="12849920"/>
            <a:ext cx="550163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1.- Seguro Escolar Deportivo</a:t>
            </a:r>
          </a:p>
        </p:txBody>
      </p:sp>
      <p:sp>
        <p:nvSpPr>
          <p:cNvPr id="120" name="TextBox 35">
            <a:extLst>
              <a:ext uri="{FF2B5EF4-FFF2-40B4-BE49-F238E27FC236}">
                <a16:creationId xmlns:a16="http://schemas.microsoft.com/office/drawing/2014/main" id="{A5869BBA-2017-4DF1-B152-8E5303AB0EDA}"/>
              </a:ext>
            </a:extLst>
          </p:cNvPr>
          <p:cNvSpPr txBox="1"/>
          <p:nvPr/>
        </p:nvSpPr>
        <p:spPr>
          <a:xfrm>
            <a:off x="7315200" y="12849920"/>
            <a:ext cx="16460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$6,000.00</a:t>
            </a:r>
          </a:p>
        </p:txBody>
      </p:sp>
      <p:grpSp>
        <p:nvGrpSpPr>
          <p:cNvPr id="124" name="Group 24">
            <a:extLst>
              <a:ext uri="{FF2B5EF4-FFF2-40B4-BE49-F238E27FC236}">
                <a16:creationId xmlns:a16="http://schemas.microsoft.com/office/drawing/2014/main" id="{E68B3AB6-9450-4A71-A344-D7B5A1C0F2A8}"/>
              </a:ext>
            </a:extLst>
          </p:cNvPr>
          <p:cNvGrpSpPr/>
          <p:nvPr/>
        </p:nvGrpSpPr>
        <p:grpSpPr>
          <a:xfrm>
            <a:off x="990600" y="6081061"/>
            <a:ext cx="2171700" cy="700739"/>
            <a:chOff x="0" y="0"/>
            <a:chExt cx="659794" cy="193311"/>
          </a:xfrm>
        </p:grpSpPr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4E9AFA36-0238-4F3A-9688-9FA86BC01D6F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B2B6E4B5-6860-48BF-9D35-8D9EEF51C726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TextBox 34">
            <a:extLst>
              <a:ext uri="{FF2B5EF4-FFF2-40B4-BE49-F238E27FC236}">
                <a16:creationId xmlns:a16="http://schemas.microsoft.com/office/drawing/2014/main" id="{FBFF075C-06C1-4A6B-98A7-6172BF4BAE94}"/>
              </a:ext>
            </a:extLst>
          </p:cNvPr>
          <p:cNvSpPr txBox="1"/>
          <p:nvPr/>
        </p:nvSpPr>
        <p:spPr>
          <a:xfrm>
            <a:off x="1308140" y="5909395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Nombre</a:t>
            </a:r>
            <a:endParaRPr lang="en-US" sz="28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B12DA0F4-91F8-4B93-8A28-CE7B29B7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79" y="13899444"/>
            <a:ext cx="1838699" cy="1059588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94720B0E-7212-4C16-AEFC-FC4F0C18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3943204"/>
            <a:ext cx="1838699" cy="1068196"/>
          </a:xfrm>
          <a:prstGeom prst="rect">
            <a:avLst/>
          </a:prstGeom>
        </p:spPr>
      </p:pic>
      <p:grpSp>
        <p:nvGrpSpPr>
          <p:cNvPr id="138" name="Group 24">
            <a:extLst>
              <a:ext uri="{FF2B5EF4-FFF2-40B4-BE49-F238E27FC236}">
                <a16:creationId xmlns:a16="http://schemas.microsoft.com/office/drawing/2014/main" id="{B030A20B-871F-4D04-9523-241A4173B3E2}"/>
              </a:ext>
            </a:extLst>
          </p:cNvPr>
          <p:cNvGrpSpPr/>
          <p:nvPr/>
        </p:nvGrpSpPr>
        <p:grpSpPr>
          <a:xfrm>
            <a:off x="4363978" y="6102664"/>
            <a:ext cx="1876584" cy="543561"/>
            <a:chOff x="0" y="0"/>
            <a:chExt cx="659794" cy="193311"/>
          </a:xfrm>
        </p:grpSpPr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65ABEAC4-139F-495E-854F-22BF8B249674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0" name="TextBox 26">
              <a:extLst>
                <a:ext uri="{FF2B5EF4-FFF2-40B4-BE49-F238E27FC236}">
                  <a16:creationId xmlns:a16="http://schemas.microsoft.com/office/drawing/2014/main" id="{64D62CFA-873A-4E4D-B032-4CCDB65C1371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34">
            <a:extLst>
              <a:ext uri="{FF2B5EF4-FFF2-40B4-BE49-F238E27FC236}">
                <a16:creationId xmlns:a16="http://schemas.microsoft.com/office/drawing/2014/main" id="{88A79C87-E228-4501-9554-2BCD39AC87B9}"/>
              </a:ext>
            </a:extLst>
          </p:cNvPr>
          <p:cNvSpPr txBox="1"/>
          <p:nvPr/>
        </p:nvSpPr>
        <p:spPr>
          <a:xfrm>
            <a:off x="4508540" y="5897948"/>
            <a:ext cx="1587460" cy="69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Grado</a:t>
            </a:r>
          </a:p>
        </p:txBody>
      </p:sp>
      <p:grpSp>
        <p:nvGrpSpPr>
          <p:cNvPr id="141" name="Group 24">
            <a:extLst>
              <a:ext uri="{FF2B5EF4-FFF2-40B4-BE49-F238E27FC236}">
                <a16:creationId xmlns:a16="http://schemas.microsoft.com/office/drawing/2014/main" id="{9EC46097-2A1C-4394-B5AC-8B48A3C9C82F}"/>
              </a:ext>
            </a:extLst>
          </p:cNvPr>
          <p:cNvGrpSpPr/>
          <p:nvPr/>
        </p:nvGrpSpPr>
        <p:grpSpPr>
          <a:xfrm>
            <a:off x="7055298" y="6156498"/>
            <a:ext cx="1876584" cy="543561"/>
            <a:chOff x="0" y="0"/>
            <a:chExt cx="659794" cy="193311"/>
          </a:xfrm>
        </p:grpSpPr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F0F1315-64CE-40CF-A348-A2C034A5E518}"/>
                </a:ext>
              </a:extLst>
            </p:cNvPr>
            <p:cNvSpPr/>
            <p:nvPr/>
          </p:nvSpPr>
          <p:spPr>
            <a:xfrm>
              <a:off x="0" y="0"/>
              <a:ext cx="659794" cy="193311"/>
            </a:xfrm>
            <a:custGeom>
              <a:avLst/>
              <a:gdLst/>
              <a:ahLst/>
              <a:cxnLst/>
              <a:rect l="l" t="t" r="r" b="b"/>
              <a:pathLst>
                <a:path w="659794" h="193311">
                  <a:moveTo>
                    <a:pt x="96655" y="0"/>
                  </a:moveTo>
                  <a:lnTo>
                    <a:pt x="563138" y="0"/>
                  </a:lnTo>
                  <a:cubicBezTo>
                    <a:pt x="616520" y="0"/>
                    <a:pt x="659794" y="43274"/>
                    <a:pt x="659794" y="96655"/>
                  </a:cubicBezTo>
                  <a:lnTo>
                    <a:pt x="659794" y="96655"/>
                  </a:lnTo>
                  <a:cubicBezTo>
                    <a:pt x="659794" y="122290"/>
                    <a:pt x="649610" y="146875"/>
                    <a:pt x="631484" y="165001"/>
                  </a:cubicBezTo>
                  <a:cubicBezTo>
                    <a:pt x="613358" y="183127"/>
                    <a:pt x="588773" y="193311"/>
                    <a:pt x="563138" y="193311"/>
                  </a:cubicBezTo>
                  <a:lnTo>
                    <a:pt x="96655" y="193311"/>
                  </a:lnTo>
                  <a:cubicBezTo>
                    <a:pt x="43274" y="193311"/>
                    <a:pt x="0" y="150037"/>
                    <a:pt x="0" y="96655"/>
                  </a:cubicBezTo>
                  <a:lnTo>
                    <a:pt x="0" y="96655"/>
                  </a:lnTo>
                  <a:cubicBezTo>
                    <a:pt x="0" y="43274"/>
                    <a:pt x="43274" y="0"/>
                    <a:pt x="96655" y="0"/>
                  </a:cubicBezTo>
                  <a:close/>
                </a:path>
              </a:pathLst>
            </a:custGeom>
            <a:solidFill>
              <a:srgbClr val="003151"/>
            </a:solidFill>
            <a:ln cap="rnd">
              <a:noFill/>
              <a:prstDash val="solid"/>
              <a:round/>
            </a:ln>
          </p:spPr>
        </p:sp>
        <p:sp>
          <p:nvSpPr>
            <p:cNvPr id="143" name="TextBox 26">
              <a:extLst>
                <a:ext uri="{FF2B5EF4-FFF2-40B4-BE49-F238E27FC236}">
                  <a16:creationId xmlns:a16="http://schemas.microsoft.com/office/drawing/2014/main" id="{EEDCC1E1-A755-45F3-BF2A-9086527BBF7D}"/>
                </a:ext>
              </a:extLst>
            </p:cNvPr>
            <p:cNvSpPr txBox="1"/>
            <p:nvPr/>
          </p:nvSpPr>
          <p:spPr>
            <a:xfrm>
              <a:off x="0" y="-38100"/>
              <a:ext cx="659794" cy="231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4" name="TextBox 37">
            <a:extLst>
              <a:ext uri="{FF2B5EF4-FFF2-40B4-BE49-F238E27FC236}">
                <a16:creationId xmlns:a16="http://schemas.microsoft.com/office/drawing/2014/main" id="{EFCA8156-2BBA-4998-9642-9E45D2F6C15E}"/>
              </a:ext>
            </a:extLst>
          </p:cNvPr>
          <p:cNvSpPr txBox="1"/>
          <p:nvPr/>
        </p:nvSpPr>
        <p:spPr>
          <a:xfrm>
            <a:off x="685800" y="11125200"/>
            <a:ext cx="288759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6.-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Socioemocional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LAUDES</a:t>
            </a: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5575F83D-E5BA-47F9-8785-A276B55F56E9}"/>
              </a:ext>
            </a:extLst>
          </p:cNvPr>
          <p:cNvSpPr txBox="1"/>
          <p:nvPr/>
        </p:nvSpPr>
        <p:spPr>
          <a:xfrm>
            <a:off x="7194932" y="5943600"/>
            <a:ext cx="1587460" cy="72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Costo</a:t>
            </a:r>
            <a:endParaRPr lang="en-US" sz="2800" b="1" dirty="0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45" name="TextBox 37">
            <a:extLst>
              <a:ext uri="{FF2B5EF4-FFF2-40B4-BE49-F238E27FC236}">
                <a16:creationId xmlns:a16="http://schemas.microsoft.com/office/drawing/2014/main" id="{6235CFE2-D4A1-43D9-9619-A8E0EA6160E0}"/>
              </a:ext>
            </a:extLst>
          </p:cNvPr>
          <p:cNvSpPr txBox="1"/>
          <p:nvPr/>
        </p:nvSpPr>
        <p:spPr>
          <a:xfrm>
            <a:off x="4038600" y="11249720"/>
            <a:ext cx="244948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Todos</a:t>
            </a:r>
            <a:r>
              <a:rPr lang="en-US" b="1" dirty="0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 los </a:t>
            </a:r>
            <a:r>
              <a:rPr lang="en-US" b="1" dirty="0" err="1">
                <a:solidFill>
                  <a:srgbClr val="00315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niveles</a:t>
            </a:r>
            <a:endParaRPr lang="en-US" b="1" dirty="0">
              <a:solidFill>
                <a:srgbClr val="003151"/>
              </a:solidFill>
              <a:latin typeface="Montserrat Heavy"/>
              <a:ea typeface="Montserrat Heavy"/>
              <a:cs typeface="Montserrat Heavy"/>
              <a:sym typeface="Montserrat Heavy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F4A9BBF-0558-40DE-9CAB-C83A35A49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22" y="536124"/>
            <a:ext cx="5012578" cy="769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110</Words>
  <Application>Microsoft Office PowerPoint</Application>
  <PresentationFormat>Personalizado</PresentationFormat>
  <Paragraphs>37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Montserrat Heavy</vt:lpstr>
      <vt:lpstr>Arial</vt:lpstr>
      <vt:lpstr>Calibri</vt:lpstr>
      <vt:lpstr>Montserrat Semi-Bold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caja 5 tabloide</dc:title>
  <dc:creator>GESTION ADMINISTRATI</dc:creator>
  <cp:lastModifiedBy>GESTION ADMINISTRATI</cp:lastModifiedBy>
  <cp:revision>17</cp:revision>
  <cp:lastPrinted>2026-06-22T19:18:17Z</cp:lastPrinted>
  <dcterms:created xsi:type="dcterms:W3CDTF">2006-08-16T00:00:00Z</dcterms:created>
  <dcterms:modified xsi:type="dcterms:W3CDTF">2026-06-22T20:18:54Z</dcterms:modified>
  <dc:identifier>DAHLiUD--yM</dc:identifier>
</cp:coreProperties>
</file>